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57596ac19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57596ac19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541bfbda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541bfbda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541bfbda4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541bfbda4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541bfbda4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541bfbda4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541bfbda4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541bfbda4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541bfbda4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541bfbda4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541bfbda4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541bfbda4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541bfbda4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541bfbda4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1.jpg"/><Relationship Id="rId5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Project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Tengyue Chen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Hao Miao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Haoxing Zhang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86300" y="38005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10"/>
              <a:t>Hao Miao</a:t>
            </a:r>
            <a:endParaRPr sz="291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10"/>
              <a:t>Major: BIA</a:t>
            </a:r>
            <a:endParaRPr sz="2910"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570" y="1149988"/>
            <a:ext cx="2858675" cy="214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9578" y="912113"/>
            <a:ext cx="1964846" cy="261979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103250" y="3644225"/>
            <a:ext cx="3000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</a:rPr>
              <a:t>Tengyue Chen</a:t>
            </a:r>
            <a:endParaRPr sz="2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</a:rPr>
              <a:t>Major: BIA</a:t>
            </a:r>
            <a:endParaRPr sz="2900">
              <a:solidFill>
                <a:schemeClr val="dk1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187025" y="86900"/>
            <a:ext cx="576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Team Members:</a:t>
            </a:r>
            <a:endParaRPr b="1" sz="1800"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0744" y="698550"/>
            <a:ext cx="2124998" cy="2833352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6285300" y="3598925"/>
            <a:ext cx="2858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Haoxing Zhang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Major: BIA</a:t>
            </a:r>
            <a:endParaRPr sz="2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r>
              <a:rPr lang="en"/>
              <a:t>topic 1 Introduction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238125" y="1514475"/>
            <a:ext cx="85206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Project 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topic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1: An Analysis of Flight Connections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Goal: Design a model of flight line inputs in the US for airlines using flight data.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Describe:  The model can predict the efficiency of flight 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line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through cancellation rates. 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Therefore, 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the model can provide a flight input plan for airlines company..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Software: SQL for data clean.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               Gephi for build social 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network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model to show the connection between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               States.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               Python for design a ML model.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Project topic 1 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dataset contains information on flights in the United States in June 2022.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U. S. Department of Transportation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https://www.transtats.bts.gov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337" y="761575"/>
            <a:ext cx="7369324" cy="347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450" y="276180"/>
            <a:ext cx="7004052" cy="459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topic 2 Introduction</a:t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Project topic 1: An Analysis of Follower in Twitch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Goal: Design a model of finding cyber celebrity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Describe:  The model can predict the potential cyber celebrity by using multiple variables in the dataset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Software: SQL for data clean and formatting.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                Gephi for build social network model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                Python for design a ML model.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" y="1652400"/>
            <a:ext cx="4171950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975" y="533400"/>
            <a:ext cx="2630105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4050" y="533400"/>
            <a:ext cx="986675" cy="369532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/>
          <p:nvPr/>
        </p:nvSpPr>
        <p:spPr>
          <a:xfrm>
            <a:off x="1709050" y="1856488"/>
            <a:ext cx="530100" cy="11748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Project topic 2 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contains </a:t>
            </a:r>
            <a:r>
              <a:rPr lang="en"/>
              <a:t>following information in Twitch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Source from: SNAP:Network datasets:Wikipedia</a:t>
            </a:r>
            <a:endParaRPr/>
          </a:p>
          <a:p>
            <a:pPr indent="0" lvl="0" marL="13716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Article Networks(Stanford.edu)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